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4660"/>
  </p:normalViewPr>
  <p:slideViewPr>
    <p:cSldViewPr snapToGrid="0">
      <p:cViewPr>
        <p:scale>
          <a:sx n="50" d="100"/>
          <a:sy n="50" d="100"/>
        </p:scale>
        <p:origin x="-1349" y="-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g Johnson" userId="5a7d3f447d790330" providerId="LiveId" clId="{24EB524B-9BBA-4656-BC2F-41CF410F14EE}"/>
    <pc:docChg chg="modSld">
      <pc:chgData name="Greg Johnson" userId="5a7d3f447d790330" providerId="LiveId" clId="{24EB524B-9BBA-4656-BC2F-41CF410F14EE}" dt="2026-01-01T16:15:13.653" v="40" actId="207"/>
      <pc:docMkLst>
        <pc:docMk/>
      </pc:docMkLst>
      <pc:sldChg chg="modSp mod">
        <pc:chgData name="Greg Johnson" userId="5a7d3f447d790330" providerId="LiveId" clId="{24EB524B-9BBA-4656-BC2F-41CF410F14EE}" dt="2026-01-01T16:15:13.653" v="40" actId="207"/>
        <pc:sldMkLst>
          <pc:docMk/>
          <pc:sldMk cId="3438016860" sldId="256"/>
        </pc:sldMkLst>
        <pc:spChg chg="mod">
          <ac:chgData name="Greg Johnson" userId="5a7d3f447d790330" providerId="LiveId" clId="{24EB524B-9BBA-4656-BC2F-41CF410F14EE}" dt="2026-01-01T16:15:06.615" v="39" actId="207"/>
          <ac:spMkLst>
            <pc:docMk/>
            <pc:sldMk cId="3438016860" sldId="256"/>
            <ac:spMk id="2" creationId="{BC507B73-62C2-457D-B64C-0ACE52C60744}"/>
          </ac:spMkLst>
        </pc:spChg>
        <pc:spChg chg="mod">
          <ac:chgData name="Greg Johnson" userId="5a7d3f447d790330" providerId="LiveId" clId="{24EB524B-9BBA-4656-BC2F-41CF410F14EE}" dt="2026-01-01T16:15:13.653" v="40" actId="207"/>
          <ac:spMkLst>
            <pc:docMk/>
            <pc:sldMk cId="3438016860" sldId="256"/>
            <ac:spMk id="3" creationId="{B2A45192-D528-48D7-9905-D944566680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160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552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507B73-62C2-457D-B64C-0ACE52C60744}"/>
              </a:ext>
            </a:extLst>
          </p:cNvPr>
          <p:cNvSpPr txBox="1"/>
          <p:nvPr/>
        </p:nvSpPr>
        <p:spPr>
          <a:xfrm>
            <a:off x="1498600" y="1270000"/>
            <a:ext cx="40894000" cy="3763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8800" dirty="0">
                <a:latin typeface="Lato" panose="020F0502020204030203" pitchFamily="34" charset="0"/>
              </a:rPr>
              <a:t>My Philosophy: Prepare to be blown away </a:t>
            </a:r>
            <a:r>
              <a:rPr lang="en-US" sz="8800" dirty="0">
                <a:solidFill>
                  <a:srgbClr val="C00000"/>
                </a:solidFill>
                <a:latin typeface="Lato" panose="020F0502020204030203" pitchFamily="34" charset="0"/>
              </a:rPr>
              <a:t>[88 pt font]</a:t>
            </a:r>
          </a:p>
          <a:p>
            <a:pPr>
              <a:lnSpc>
                <a:spcPct val="120000"/>
              </a:lnSpc>
            </a:pPr>
            <a:r>
              <a:rPr lang="en-US" sz="5400" b="1" dirty="0">
                <a:latin typeface="Lato" panose="020F0502020204030203" pitchFamily="34" charset="0"/>
              </a:rPr>
              <a:t>my name		</a:t>
            </a:r>
            <a:r>
              <a:rPr lang="en-US" sz="5400" b="1" dirty="0">
                <a:latin typeface="Lato" panose="020F0502020204030203" pitchFamily="34" charset="0"/>
                <a:sym typeface="Wingdings" panose="05000000000000000000" pitchFamily="2" charset="2"/>
              </a:rPr>
              <a:t>		my school</a:t>
            </a:r>
          </a:p>
          <a:p>
            <a:pPr>
              <a:lnSpc>
                <a:spcPct val="120000"/>
              </a:lnSpc>
            </a:pPr>
            <a:r>
              <a:rPr lang="en-US" sz="5400" b="1" dirty="0">
                <a:latin typeface="Lato" panose="020F0502020204030203" pitchFamily="34" charset="0"/>
                <a:sym typeface="Wingdings" panose="05000000000000000000" pitchFamily="2" charset="2"/>
              </a:rPr>
              <a:t>my email address</a:t>
            </a:r>
            <a:endParaRPr lang="en-US" sz="5400" b="1" dirty="0">
              <a:latin typeface="Lato" panose="020F050202020403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A45192-D528-48D7-9905-D944566680AC}"/>
              </a:ext>
            </a:extLst>
          </p:cNvPr>
          <p:cNvSpPr txBox="1"/>
          <p:nvPr/>
        </p:nvSpPr>
        <p:spPr>
          <a:xfrm>
            <a:off x="1498600" y="6262826"/>
            <a:ext cx="12344400" cy="1453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latin typeface="Lato" panose="020F0502020204030203" pitchFamily="34" charset="0"/>
              </a:rPr>
              <a:t>column 1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latin typeface="Lato" panose="020F0502020204030203" pitchFamily="34" charset="0"/>
              </a:rPr>
              <a:t>The quick brown fox jumped over the lazy dog. </a:t>
            </a:r>
            <a:r>
              <a:rPr lang="en-US" sz="2800" b="1" dirty="0">
                <a:solidFill>
                  <a:srgbClr val="C00000"/>
                </a:solidFill>
                <a:latin typeface="Lato" panose="020F0502020204030203" pitchFamily="34" charset="0"/>
              </a:rPr>
              <a:t>[28 pt font]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228589-2599-4024-A25B-D9235086B7B3}"/>
              </a:ext>
            </a:extLst>
          </p:cNvPr>
          <p:cNvSpPr txBox="1"/>
          <p:nvPr/>
        </p:nvSpPr>
        <p:spPr>
          <a:xfrm>
            <a:off x="15646400" y="6262826"/>
            <a:ext cx="12344400" cy="1453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latin typeface="Lato" panose="020F0502020204030203" pitchFamily="34" charset="0"/>
              </a:rPr>
              <a:t>column 2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latin typeface="Lato" panose="020F0502020204030203" pitchFamily="34" charset="0"/>
              </a:rPr>
              <a:t>The quicker brown fox jumped over the lazy dog.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C060CD-7F3B-443A-BF70-CE862A6AAF38}"/>
              </a:ext>
            </a:extLst>
          </p:cNvPr>
          <p:cNvSpPr txBox="1"/>
          <p:nvPr/>
        </p:nvSpPr>
        <p:spPr>
          <a:xfrm>
            <a:off x="29794200" y="6262826"/>
            <a:ext cx="12344400" cy="1453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latin typeface="Lato" panose="020F0502020204030203" pitchFamily="34" charset="0"/>
              </a:rPr>
              <a:t>column 3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latin typeface="Lato" panose="020F0502020204030203" pitchFamily="34" charset="0"/>
              </a:rPr>
              <a:t>The quickest brown fox jumped over the lazy dog.</a:t>
            </a:r>
          </a:p>
        </p:txBody>
      </p:sp>
    </p:spTree>
    <p:extLst>
      <p:ext uri="{BB962C8B-B14F-4D97-AF65-F5344CB8AC3E}">
        <p14:creationId xmlns:p14="http://schemas.microsoft.com/office/powerpoint/2010/main" val="3438016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66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Lato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Johnson</dc:creator>
  <cp:lastModifiedBy>Greg Johnson</cp:lastModifiedBy>
  <cp:revision>4</cp:revision>
  <dcterms:created xsi:type="dcterms:W3CDTF">2022-02-26T19:17:48Z</dcterms:created>
  <dcterms:modified xsi:type="dcterms:W3CDTF">2026-01-01T16:15:15Z</dcterms:modified>
</cp:coreProperties>
</file>